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bin" ContentType="application/vnd.openxmlformats-officedocument.oleObject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.xml" ContentType="application/vnd.openxmlformats-officedocument.presentationml.slideLayout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notesSlides/notesSlide2.xml" ContentType="application/vnd.openxmlformats-officedocument.presentationml.notesSlide+xml"/>
  <Override PartName="/ppt/tableStyles.xml" ContentType="application/vnd.openxmlformats-officedocument.presentationml.tableStyl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5760289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5619908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887221873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218160492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25636402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32999776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4244571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211358316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18995891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2A1B27C-40D6-0B01-8E1D-3A4716DCE06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1EA3573-8047-574D-06B3-53CC7BA7495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159055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191599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0862751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06C2B78-FB72-5601-4592-EF20BCB5F5A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589941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3225881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7934348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BC13E1-1296-5A7E-E046-4B1539FE804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8546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4305387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4742563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2DC451-3C15-E446-1F51-A23BDB7106A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896268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9142991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3923642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64B358-F98C-9360-8E2F-EF85F8F20EA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4249306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810518957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177424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50107822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7698558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093135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66269547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70501460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73824041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8719451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982711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8487608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92207796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50315092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0068170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1653217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2181742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647119260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898033183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80992181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9918900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4636069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66139378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50220997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94951553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17921901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949248074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19598917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53302008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19721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70977999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119219112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61647978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3007249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4318104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76241253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9870539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4868626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04671042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97156780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06222790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23625122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029558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0848219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354855103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19069909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92426136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4104235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801081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69009146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65591794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2185298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6251184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4828076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89618133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666200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2767380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6988107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018751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53430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12505506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210684175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1090763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knoxtoronto.org/welcome" TargetMode="Externa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3346040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About Us</a:t>
            </a:r>
            <a:r>
              <a:rPr lang="en-US"/>
              <a:t> - About</a:t>
            </a:r>
            <a:endParaRPr lang="en-US"/>
          </a:p>
        </p:txBody>
      </p:sp>
      <p:sp>
        <p:nvSpPr>
          <p:cNvPr id="1487389812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368962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Sunday Worship</a:t>
            </a:r>
            <a:endParaRPr/>
          </a:p>
        </p:txBody>
      </p:sp>
      <p:sp>
        <p:nvSpPr>
          <p:cNvPr id="394510995" name="Content Placeholder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sz="2000" b="0" i="1" u="none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Morning Worship at 10:00am</a:t>
            </a:r>
            <a:r>
              <a:rPr sz="2000" b="0" i="1" u="none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  </a:t>
            </a:r>
            <a:endParaRPr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sz="2000" b="1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IN THE SANCTUARY + ONLINE</a:t>
            </a:r>
            <a:endParaRPr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Our worship service gathers a diverse group of ages and cultural backgrounds and includes kids’ ministry. </a:t>
            </a:r>
            <a:endParaRPr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Some things to note about Sundays</a:t>
            </a:r>
            <a:endParaRPr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sz="2000" b="1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New to New Covenant Chapel? </a:t>
            </a:r>
            <a: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— Feel free to let us know you’re coming, or ask any questions through our </a:t>
            </a:r>
            <a:r>
              <a:rPr sz="2000" b="0" i="0" u="sng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  <a:hlinkClick r:id="rId3" tooltip=""/>
              </a:rPr>
              <a:t>connect form</a:t>
            </a:r>
            <a: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 anytime. </a:t>
            </a:r>
            <a:endParaRPr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sz="2000" b="1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Communion</a:t>
            </a:r>
            <a: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 – we celebrate communion on the first Tuesday of every month. </a:t>
            </a:r>
            <a:endParaRPr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sz="2000" b="1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We</a:t>
            </a:r>
            <a: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 gather for Sunday School </a:t>
            </a:r>
            <a:r>
              <a:rPr sz="2000">
                <a:latin typeface="Times New Roman"/>
                <a:ea typeface="Times New Roman"/>
                <a:cs typeface="Times New Roman"/>
              </a:rPr>
              <a:t>10:00 am every Sunday</a:t>
            </a:r>
            <a:endParaRPr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  <a:t>Find our livestream at rccgnewcovenantc on Youtube &amp; Facebook</a:t>
            </a:r>
            <a:b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</a:br>
            <a:br>
              <a:rPr sz="2000" b="0" i="0" u="none" spc="13">
                <a:solidFill>
                  <a:srgbClr val="002554"/>
                </a:solidFill>
                <a:latin typeface="Times New Roman"/>
                <a:ea typeface="Times New Roman"/>
                <a:cs typeface="Times New Roman"/>
              </a:rPr>
            </a:b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73938410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87866293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1614436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90746936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8248133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ONLYOFFICE/9.3.1.8</Application>
  <PresentationFormat>On-screen Show (4:3)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modified xsi:type="dcterms:W3CDTF">2026-03-23T15:07:50Z</dcterms:modified>
</cp:coreProperties>
</file>